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8" autoAdjust="0"/>
    <p:restoredTop sz="94635" autoAdjust="0"/>
  </p:normalViewPr>
  <p:slideViewPr>
    <p:cSldViewPr>
      <p:cViewPr>
        <p:scale>
          <a:sx n="100" d="100"/>
          <a:sy n="100" d="100"/>
        </p:scale>
        <p:origin x="-89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Validation of IFTA qualified vehicles for </a:t>
            </a:r>
            <a:r>
              <a:rPr lang="en-US" dirty="0"/>
              <a:t>d</a:t>
            </a:r>
            <a:r>
              <a:rPr lang="en-US" dirty="0" smtClean="0"/>
              <a:t>ecal replacement</a:t>
            </a:r>
          </a:p>
          <a:p>
            <a:pPr marL="0" indent="0">
              <a:buNone/>
            </a:pPr>
            <a:r>
              <a:rPr lang="en-US" dirty="0" smtClean="0"/>
              <a:t>Service providers- who can be, who can’t</a:t>
            </a:r>
          </a:p>
          <a:p>
            <a:pPr marL="0" indent="0">
              <a:buNone/>
            </a:pPr>
            <a:r>
              <a:rPr lang="en-US" dirty="0" smtClean="0"/>
              <a:t>Doing away with decals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Southeast Region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965202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IFTA ABM 2016</vt:lpstr>
      <vt:lpstr>Southeast Region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Windows User</cp:lastModifiedBy>
  <cp:revision>37</cp:revision>
  <dcterms:created xsi:type="dcterms:W3CDTF">2016-07-21T22:27:59Z</dcterms:created>
  <dcterms:modified xsi:type="dcterms:W3CDTF">2019-08-22T16:54:33Z</dcterms:modified>
</cp:coreProperties>
</file>