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8" autoAdjust="0"/>
    <p:restoredTop sz="94635" autoAdjust="0"/>
  </p:normalViewPr>
  <p:slideViewPr>
    <p:cSldViewPr>
      <p:cViewPr>
        <p:scale>
          <a:sx n="100" d="100"/>
          <a:sy n="100" d="100"/>
        </p:scale>
        <p:origin x="-89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62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D27B6-5442-4C36-A724-6058C505391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8817A-A55C-44D3-9E0B-03B8F2D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	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6019800" y="6110287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95" y="1965324"/>
            <a:ext cx="8229600" cy="4144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0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</a:t>
            </a:r>
            <a:r>
              <a:rPr lang="en-US" baseline="0" dirty="0" smtClean="0">
                <a:solidFill>
                  <a:schemeClr val="tx1"/>
                </a:solidFill>
              </a:rPr>
              <a:t>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9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6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5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94549"/>
            <a:ext cx="8229600" cy="400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  <p:pic>
        <p:nvPicPr>
          <p:cNvPr id="7" name="Picture 7" descr="iftalogowatermark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52800" cy="1136650"/>
          </a:xfrm>
          <a:prstGeom prst="rect">
            <a:avLst/>
          </a:prstGeom>
          <a:blipFill dpi="0" rotWithShape="1">
            <a:blip r:embed="rId10">
              <a:duotone>
                <a:srgbClr val="000080"/>
                <a:srgbClr val="FFFFFF"/>
              </a:duotone>
            </a:blip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2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0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Validation of IFTA qualified vehicles for </a:t>
            </a:r>
            <a:r>
              <a:rPr lang="en-US" dirty="0"/>
              <a:t>d</a:t>
            </a:r>
            <a:r>
              <a:rPr lang="en-US" dirty="0" smtClean="0"/>
              <a:t>ecal replacement</a:t>
            </a:r>
          </a:p>
          <a:p>
            <a:pPr marL="0" indent="0">
              <a:buNone/>
            </a:pPr>
            <a:r>
              <a:rPr lang="en-US" dirty="0" smtClean="0"/>
              <a:t>Service providers- who can be, who can’t</a:t>
            </a:r>
          </a:p>
          <a:p>
            <a:pPr marL="0" indent="0">
              <a:buNone/>
            </a:pPr>
            <a:r>
              <a:rPr lang="en-US" dirty="0" smtClean="0"/>
              <a:t>Doing away with decals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Southeast Region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965202"/>
      </p:ext>
    </p:extLst>
  </p:cSld>
  <p:clrMapOvr>
    <a:masterClrMapping/>
  </p:clrMapOvr>
</p:sld>
</file>

<file path=ppt/theme/theme1.xml><?xml version="1.0" encoding="utf-8"?>
<a:theme xmlns:a="http://schemas.openxmlformats.org/drawingml/2006/main" name="IFTA ABM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22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IFTA ABM 2016</vt:lpstr>
      <vt:lpstr>Southeast Region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Lonette Turner</dc:creator>
  <cp:lastModifiedBy>Windows User</cp:lastModifiedBy>
  <cp:revision>37</cp:revision>
  <dcterms:created xsi:type="dcterms:W3CDTF">2016-07-21T22:27:59Z</dcterms:created>
  <dcterms:modified xsi:type="dcterms:W3CDTF">2019-08-22T16:54:33Z</dcterms:modified>
</cp:coreProperties>
</file>